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6" r:id="rId16"/>
    <p:sldId id="277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669EF98-3D6D-4DE0-95DC-FD7EB5DF9AEA}">
          <p14:sldIdLst>
            <p14:sldId id="256"/>
            <p14:sldId id="257"/>
            <p14:sldId id="258"/>
            <p14:sldId id="259"/>
            <p14:sldId id="278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6"/>
            <p14:sldId id="277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28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313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50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74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76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68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907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40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19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596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34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931169-6BFC-41DC-A298-10EB4F6A7908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B3C671-0D2D-4A4C-9EED-03EB0FCC5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46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794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66" y="467095"/>
            <a:ext cx="10666667" cy="59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75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666" y="500428"/>
            <a:ext cx="10666667" cy="58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40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53" y="0"/>
            <a:ext cx="10704762" cy="56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325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237" y="88265"/>
            <a:ext cx="10666667" cy="4923809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0021" y="3328949"/>
            <a:ext cx="9161905" cy="21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503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238" y="879428"/>
            <a:ext cx="10009524" cy="5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1746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895" y="2638638"/>
            <a:ext cx="10361905" cy="340952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681" y="451180"/>
            <a:ext cx="2152381" cy="17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41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809" y="386143"/>
            <a:ext cx="8552381" cy="6085714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5581" y="3125103"/>
            <a:ext cx="5352381" cy="17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2981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571" y="1529000"/>
            <a:ext cx="5742857" cy="3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7657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286" y="200428"/>
            <a:ext cx="8371428" cy="645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9518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190" y="1167095"/>
            <a:ext cx="8447619" cy="45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06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809" y="1467095"/>
            <a:ext cx="7152381" cy="39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04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557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729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05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0833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333" y="490905"/>
            <a:ext cx="9733333" cy="587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460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31" y="0"/>
            <a:ext cx="102359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4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圓角矩形 3"/>
          <p:cNvSpPr/>
          <p:nvPr/>
        </p:nvSpPr>
        <p:spPr>
          <a:xfrm>
            <a:off x="274320" y="2489661"/>
            <a:ext cx="457200" cy="78970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觀眾</a:t>
            </a:r>
            <a:endParaRPr lang="en-US" sz="1000" dirty="0"/>
          </a:p>
        </p:txBody>
      </p:sp>
      <p:sp>
        <p:nvSpPr>
          <p:cNvPr id="5" name="剪去單一角落矩形 4"/>
          <p:cNvSpPr/>
          <p:nvPr/>
        </p:nvSpPr>
        <p:spPr>
          <a:xfrm>
            <a:off x="2103119" y="2576946"/>
            <a:ext cx="914400" cy="615141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CDN1</a:t>
            </a:r>
            <a:endParaRPr lang="en-US" dirty="0"/>
          </a:p>
        </p:txBody>
      </p:sp>
      <p:sp>
        <p:nvSpPr>
          <p:cNvPr id="6" name="剪去單一角落矩形 5"/>
          <p:cNvSpPr/>
          <p:nvPr/>
        </p:nvSpPr>
        <p:spPr>
          <a:xfrm>
            <a:off x="2103119" y="3262745"/>
            <a:ext cx="914400" cy="615141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CDN2</a:t>
            </a:r>
            <a:endParaRPr lang="en-US" dirty="0"/>
          </a:p>
        </p:txBody>
      </p:sp>
      <p:cxnSp>
        <p:nvCxnSpPr>
          <p:cNvPr id="9" name="肘形接點 8"/>
          <p:cNvCxnSpPr>
            <a:stCxn id="4" idx="3"/>
            <a:endCxn id="5" idx="2"/>
          </p:cNvCxnSpPr>
          <p:nvPr/>
        </p:nvCxnSpPr>
        <p:spPr>
          <a:xfrm>
            <a:off x="731520" y="2884516"/>
            <a:ext cx="1371599" cy="1"/>
          </a:xfrm>
          <a:prstGeom prst="bentConnector3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字方塊 12"/>
          <p:cNvSpPr txBox="1"/>
          <p:nvPr/>
        </p:nvSpPr>
        <p:spPr>
          <a:xfrm>
            <a:off x="976743" y="2655918"/>
            <a:ext cx="1438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TCP</a:t>
            </a:r>
            <a:r>
              <a:rPr lang="zh-CN" altLang="en-US" sz="1000" dirty="0" smtClean="0"/>
              <a:t>拉流</a:t>
            </a:r>
            <a:r>
              <a:rPr lang="en-US" sz="1000" dirty="0" smtClean="0"/>
              <a:t>HTTPFLV</a:t>
            </a:r>
            <a:endParaRPr lang="en-US" sz="1000" dirty="0"/>
          </a:p>
        </p:txBody>
      </p:sp>
      <p:sp>
        <p:nvSpPr>
          <p:cNvPr id="14" name="矩形 13"/>
          <p:cNvSpPr/>
          <p:nvPr/>
        </p:nvSpPr>
        <p:spPr>
          <a:xfrm>
            <a:off x="3877795" y="380840"/>
            <a:ext cx="1080656" cy="5985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Nginx</a:t>
            </a:r>
            <a:endParaRPr lang="en-US" dirty="0"/>
          </a:p>
        </p:txBody>
      </p:sp>
      <p:cxnSp>
        <p:nvCxnSpPr>
          <p:cNvPr id="15" name="肘形接點 14"/>
          <p:cNvCxnSpPr>
            <a:stCxn id="14" idx="1"/>
            <a:endCxn id="4" idx="0"/>
          </p:cNvCxnSpPr>
          <p:nvPr/>
        </p:nvCxnSpPr>
        <p:spPr>
          <a:xfrm rot="10800000" flipV="1">
            <a:off x="502921" y="680097"/>
            <a:ext cx="3374875" cy="1809563"/>
          </a:xfrm>
          <a:prstGeom prst="bentConnector2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字方塊 17"/>
          <p:cNvSpPr txBox="1"/>
          <p:nvPr/>
        </p:nvSpPr>
        <p:spPr>
          <a:xfrm>
            <a:off x="632978" y="979356"/>
            <a:ext cx="1438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http</a:t>
            </a:r>
            <a:r>
              <a:rPr lang="zh-CN" altLang="en-US" sz="1000" dirty="0" smtClean="0"/>
              <a:t>獲得拉流</a:t>
            </a:r>
            <a:r>
              <a:rPr lang="en-US" altLang="zh-CN" sz="1000" dirty="0" smtClean="0"/>
              <a:t>CDN</a:t>
            </a:r>
            <a:r>
              <a:rPr lang="zh-CN" altLang="en-US" sz="1000" dirty="0" smtClean="0"/>
              <a:t>地址</a:t>
            </a:r>
            <a:endParaRPr lang="en-US" sz="1000" dirty="0"/>
          </a:p>
        </p:txBody>
      </p:sp>
      <p:cxnSp>
        <p:nvCxnSpPr>
          <p:cNvPr id="21" name="肘形接點 20"/>
          <p:cNvCxnSpPr>
            <a:stCxn id="25" idx="2"/>
            <a:endCxn id="14" idx="3"/>
          </p:cNvCxnSpPr>
          <p:nvPr/>
        </p:nvCxnSpPr>
        <p:spPr>
          <a:xfrm rot="10800000">
            <a:off x="4958451" y="680099"/>
            <a:ext cx="751002" cy="1543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群組 53"/>
          <p:cNvGrpSpPr/>
          <p:nvPr/>
        </p:nvGrpSpPr>
        <p:grpSpPr>
          <a:xfrm>
            <a:off x="5709453" y="264427"/>
            <a:ext cx="1246908" cy="724784"/>
            <a:chOff x="3541221" y="314307"/>
            <a:chExt cx="1246908" cy="724784"/>
          </a:xfrm>
        </p:grpSpPr>
        <p:sp>
          <p:nvSpPr>
            <p:cNvPr id="20" name="剪去單一角落矩形 19"/>
            <p:cNvSpPr/>
            <p:nvPr/>
          </p:nvSpPr>
          <p:spPr>
            <a:xfrm>
              <a:off x="3622272" y="314307"/>
              <a:ext cx="1165857" cy="615141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</a:t>
              </a:r>
              <a:r>
                <a:rPr lang="en-US" altLang="zh-CN" dirty="0"/>
                <a:t>ateway</a:t>
              </a:r>
              <a:endParaRPr lang="en-US" dirty="0"/>
            </a:p>
          </p:txBody>
        </p:sp>
        <p:sp>
          <p:nvSpPr>
            <p:cNvPr id="25" name="剪去單一角落矩形 24"/>
            <p:cNvSpPr/>
            <p:nvPr/>
          </p:nvSpPr>
          <p:spPr>
            <a:xfrm>
              <a:off x="3541221" y="423950"/>
              <a:ext cx="1165857" cy="615141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</a:t>
              </a:r>
              <a:r>
                <a:rPr lang="en-US" altLang="zh-CN" dirty="0" smtClean="0"/>
                <a:t>ateways</a:t>
              </a:r>
              <a:endParaRPr lang="en-US" dirty="0"/>
            </a:p>
          </p:txBody>
        </p:sp>
      </p:grpSp>
      <p:grpSp>
        <p:nvGrpSpPr>
          <p:cNvPr id="32" name="群組 31"/>
          <p:cNvGrpSpPr/>
          <p:nvPr/>
        </p:nvGrpSpPr>
        <p:grpSpPr>
          <a:xfrm>
            <a:off x="7667791" y="260268"/>
            <a:ext cx="1246908" cy="731524"/>
            <a:chOff x="6073137" y="615141"/>
            <a:chExt cx="1246908" cy="731524"/>
          </a:xfrm>
        </p:grpSpPr>
        <p:sp>
          <p:nvSpPr>
            <p:cNvPr id="27" name="剪去單一角落矩形 26"/>
            <p:cNvSpPr/>
            <p:nvPr/>
          </p:nvSpPr>
          <p:spPr>
            <a:xfrm>
              <a:off x="6154188" y="615141"/>
              <a:ext cx="1165857" cy="615141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服務</a:t>
              </a:r>
              <a:endParaRPr lang="en-US" dirty="0"/>
            </a:p>
          </p:txBody>
        </p:sp>
        <p:sp>
          <p:nvSpPr>
            <p:cNvPr id="28" name="剪去單一角落矩形 27"/>
            <p:cNvSpPr/>
            <p:nvPr/>
          </p:nvSpPr>
          <p:spPr>
            <a:xfrm>
              <a:off x="6073137" y="731524"/>
              <a:ext cx="1165857" cy="615141"/>
            </a:xfrm>
            <a:prstGeom prst="snip1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/>
                <a:t>服務</a:t>
              </a:r>
              <a:endParaRPr lang="en-US" dirty="0"/>
            </a:p>
          </p:txBody>
        </p:sp>
      </p:grpSp>
      <p:cxnSp>
        <p:nvCxnSpPr>
          <p:cNvPr id="29" name="肘形接點 28"/>
          <p:cNvCxnSpPr>
            <a:stCxn id="28" idx="2"/>
            <a:endCxn id="25" idx="0"/>
          </p:cNvCxnSpPr>
          <p:nvPr/>
        </p:nvCxnSpPr>
        <p:spPr>
          <a:xfrm rot="10800000">
            <a:off x="6875311" y="681642"/>
            <a:ext cx="792481" cy="2581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圓角矩形 32"/>
          <p:cNvSpPr/>
          <p:nvPr/>
        </p:nvSpPr>
        <p:spPr>
          <a:xfrm>
            <a:off x="2288078" y="1505603"/>
            <a:ext cx="457200" cy="789709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 dirty="0" smtClean="0"/>
              <a:t>主播</a:t>
            </a:r>
            <a:endParaRPr lang="en-US" sz="1000" dirty="0"/>
          </a:p>
        </p:txBody>
      </p:sp>
      <p:sp>
        <p:nvSpPr>
          <p:cNvPr id="34" name="剪去單一角落矩形 33"/>
          <p:cNvSpPr/>
          <p:nvPr/>
        </p:nvSpPr>
        <p:spPr>
          <a:xfrm>
            <a:off x="4974471" y="2568633"/>
            <a:ext cx="914400" cy="623454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直播服務</a:t>
            </a:r>
            <a:endParaRPr lang="en-US" dirty="0"/>
          </a:p>
        </p:txBody>
      </p:sp>
      <p:cxnSp>
        <p:nvCxnSpPr>
          <p:cNvPr id="35" name="肘形接點 34"/>
          <p:cNvCxnSpPr>
            <a:stCxn id="34" idx="0"/>
            <a:endCxn id="33" idx="3"/>
          </p:cNvCxnSpPr>
          <p:nvPr/>
        </p:nvCxnSpPr>
        <p:spPr>
          <a:xfrm flipH="1" flipV="1">
            <a:off x="2745278" y="1900458"/>
            <a:ext cx="3143593" cy="979902"/>
          </a:xfrm>
          <a:prstGeom prst="bentConnector3">
            <a:avLst>
              <a:gd name="adj1" fmla="val -7272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字方塊 46"/>
          <p:cNvSpPr txBox="1"/>
          <p:nvPr/>
        </p:nvSpPr>
        <p:spPr>
          <a:xfrm>
            <a:off x="4164282" y="1660747"/>
            <a:ext cx="1438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RTMP</a:t>
            </a:r>
            <a:r>
              <a:rPr lang="zh-CN" altLang="en-US" sz="1000" dirty="0" smtClean="0"/>
              <a:t>推流</a:t>
            </a:r>
            <a:endParaRPr lang="en-US" sz="1000" dirty="0"/>
          </a:p>
        </p:txBody>
      </p:sp>
      <p:cxnSp>
        <p:nvCxnSpPr>
          <p:cNvPr id="48" name="肘形接點 47"/>
          <p:cNvCxnSpPr>
            <a:stCxn id="14" idx="1"/>
            <a:endCxn id="33" idx="0"/>
          </p:cNvCxnSpPr>
          <p:nvPr/>
        </p:nvCxnSpPr>
        <p:spPr>
          <a:xfrm rot="10800000" flipV="1">
            <a:off x="2516679" y="680097"/>
            <a:ext cx="1361117" cy="825505"/>
          </a:xfrm>
          <a:prstGeom prst="bentConnector2">
            <a:avLst/>
          </a:prstGeom>
          <a:ln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字方塊 51"/>
          <p:cNvSpPr txBox="1"/>
          <p:nvPr/>
        </p:nvSpPr>
        <p:spPr>
          <a:xfrm>
            <a:off x="2523336" y="977554"/>
            <a:ext cx="14381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 smtClean="0"/>
              <a:t>http</a:t>
            </a:r>
            <a:r>
              <a:rPr lang="zh-CN" altLang="en-US" sz="1000" dirty="0" smtClean="0"/>
              <a:t>獲得推流主機地址</a:t>
            </a:r>
            <a:endParaRPr lang="en-US" sz="1000" dirty="0"/>
          </a:p>
        </p:txBody>
      </p:sp>
      <p:sp>
        <p:nvSpPr>
          <p:cNvPr id="53" name="剪去單一角落矩形 52"/>
          <p:cNvSpPr/>
          <p:nvPr/>
        </p:nvSpPr>
        <p:spPr>
          <a:xfrm>
            <a:off x="4974471" y="3325091"/>
            <a:ext cx="914400" cy="623454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直播服務</a:t>
            </a:r>
            <a:endParaRPr lang="en-US" dirty="0"/>
          </a:p>
        </p:txBody>
      </p:sp>
      <p:cxnSp>
        <p:nvCxnSpPr>
          <p:cNvPr id="70" name="肘形接點 69"/>
          <p:cNvCxnSpPr>
            <a:stCxn id="5" idx="0"/>
            <a:endCxn id="34" idx="2"/>
          </p:cNvCxnSpPr>
          <p:nvPr/>
        </p:nvCxnSpPr>
        <p:spPr>
          <a:xfrm flipV="1">
            <a:off x="3017519" y="2880360"/>
            <a:ext cx="1956952" cy="4157"/>
          </a:xfrm>
          <a:prstGeom prst="bentConnector3">
            <a:avLst>
              <a:gd name="adj1" fmla="val 50000"/>
            </a:avLst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肘形接點 72"/>
          <p:cNvCxnSpPr>
            <a:stCxn id="6" idx="0"/>
            <a:endCxn id="34" idx="2"/>
          </p:cNvCxnSpPr>
          <p:nvPr/>
        </p:nvCxnSpPr>
        <p:spPr>
          <a:xfrm flipV="1">
            <a:off x="3017519" y="2880360"/>
            <a:ext cx="1956952" cy="689956"/>
          </a:xfrm>
          <a:prstGeom prst="straightConnector1">
            <a:avLst/>
          </a:prstGeom>
          <a:ln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文字方塊 77"/>
          <p:cNvSpPr txBox="1"/>
          <p:nvPr/>
        </p:nvSpPr>
        <p:spPr>
          <a:xfrm>
            <a:off x="3659678" y="2621060"/>
            <a:ext cx="80425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 smtClean="0"/>
              <a:t>流分發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233684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046" y="0"/>
            <a:ext cx="78539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828" y="-681037"/>
            <a:ext cx="9918082" cy="68580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0828" y="5913518"/>
            <a:ext cx="9632812" cy="103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522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90" y="124238"/>
            <a:ext cx="10847619" cy="66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4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524" y="229000"/>
            <a:ext cx="9580952" cy="6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45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34</Words>
  <Application>Microsoft Office PowerPoint</Application>
  <PresentationFormat>寬螢幕</PresentationFormat>
  <Paragraphs>16</Paragraphs>
  <Slides>23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29" baseType="lpstr">
      <vt:lpstr>宋体</vt:lpstr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>CAA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ZZC</dc:creator>
  <cp:lastModifiedBy>ZZC</cp:lastModifiedBy>
  <cp:revision>24</cp:revision>
  <dcterms:created xsi:type="dcterms:W3CDTF">2022-12-16T03:54:23Z</dcterms:created>
  <dcterms:modified xsi:type="dcterms:W3CDTF">2022-12-26T06:20:01Z</dcterms:modified>
</cp:coreProperties>
</file>

<file path=docProps/thumbnail.jpeg>
</file>